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9A46C-971F-4CCB-B5D4-FEBE34D6AC40}" type="datetimeFigureOut">
              <a:rPr lang="es-CL" smtClean="0"/>
              <a:t>16-09-2013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FC633-CE19-47CB-A5DD-38D2D5D15971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9A46C-971F-4CCB-B5D4-FEBE34D6AC40}" type="datetimeFigureOut">
              <a:rPr lang="es-CL" smtClean="0"/>
              <a:t>16-09-2013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FC633-CE19-47CB-A5DD-38D2D5D15971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9A46C-971F-4CCB-B5D4-FEBE34D6AC40}" type="datetimeFigureOut">
              <a:rPr lang="es-CL" smtClean="0"/>
              <a:t>16-09-2013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FC633-CE19-47CB-A5DD-38D2D5D15971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9A46C-971F-4CCB-B5D4-FEBE34D6AC40}" type="datetimeFigureOut">
              <a:rPr lang="es-CL" smtClean="0"/>
              <a:t>16-09-2013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FC633-CE19-47CB-A5DD-38D2D5D15971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9A46C-971F-4CCB-B5D4-FEBE34D6AC40}" type="datetimeFigureOut">
              <a:rPr lang="es-CL" smtClean="0"/>
              <a:t>16-09-2013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FC633-CE19-47CB-A5DD-38D2D5D15971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9A46C-971F-4CCB-B5D4-FEBE34D6AC40}" type="datetimeFigureOut">
              <a:rPr lang="es-CL" smtClean="0"/>
              <a:t>16-09-2013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FC633-CE19-47CB-A5DD-38D2D5D15971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9A46C-971F-4CCB-B5D4-FEBE34D6AC40}" type="datetimeFigureOut">
              <a:rPr lang="es-CL" smtClean="0"/>
              <a:t>16-09-2013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FC633-CE19-47CB-A5DD-38D2D5D15971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9A46C-971F-4CCB-B5D4-FEBE34D6AC40}" type="datetimeFigureOut">
              <a:rPr lang="es-CL" smtClean="0"/>
              <a:t>16-09-2013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FC633-CE19-47CB-A5DD-38D2D5D15971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9A46C-971F-4CCB-B5D4-FEBE34D6AC40}" type="datetimeFigureOut">
              <a:rPr lang="es-CL" smtClean="0"/>
              <a:t>16-09-2013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FC633-CE19-47CB-A5DD-38D2D5D15971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9A46C-971F-4CCB-B5D4-FEBE34D6AC40}" type="datetimeFigureOut">
              <a:rPr lang="es-CL" smtClean="0"/>
              <a:t>16-09-2013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FC633-CE19-47CB-A5DD-38D2D5D15971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9A46C-971F-4CCB-B5D4-FEBE34D6AC40}" type="datetimeFigureOut">
              <a:rPr lang="es-CL" smtClean="0"/>
              <a:t>16-09-2013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FC633-CE19-47CB-A5DD-38D2D5D15971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B9A46C-971F-4CCB-B5D4-FEBE34D6AC40}" type="datetimeFigureOut">
              <a:rPr lang="es-CL" smtClean="0"/>
              <a:t>16-09-2013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3FC633-CE19-47CB-A5DD-38D2D5D15971}" type="slidenum">
              <a:rPr lang="es-CL" smtClean="0"/>
              <a:t>‹Nº›</a:t>
            </a:fld>
            <a:endParaRPr lang="es-C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20196" t="11438" r="26121" b="16704"/>
          <a:stretch>
            <a:fillRect/>
          </a:stretch>
        </p:blipFill>
        <p:spPr bwMode="auto">
          <a:xfrm>
            <a:off x="1907704" y="1052736"/>
            <a:ext cx="5256584" cy="3955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CuadroTexto"/>
          <p:cNvSpPr txBox="1"/>
          <p:nvPr/>
        </p:nvSpPr>
        <p:spPr>
          <a:xfrm>
            <a:off x="2483768" y="260648"/>
            <a:ext cx="54726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000" b="1" dirty="0" smtClean="0"/>
              <a:t>NIVEL DE INGENIERO  (AUTOMATICO)</a:t>
            </a:r>
            <a:endParaRPr lang="es-CL" sz="2000" b="1" dirty="0"/>
          </a:p>
        </p:txBody>
      </p:sp>
      <p:sp>
        <p:nvSpPr>
          <p:cNvPr id="4" name="3 CuadroTexto"/>
          <p:cNvSpPr txBox="1"/>
          <p:nvPr/>
        </p:nvSpPr>
        <p:spPr>
          <a:xfrm>
            <a:off x="0" y="1628800"/>
            <a:ext cx="21237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600" dirty="0" smtClean="0"/>
              <a:t>LENTE OBJETIVO DEL </a:t>
            </a:r>
          </a:p>
          <a:p>
            <a:r>
              <a:rPr lang="es-CL" sz="1600" dirty="0" smtClean="0"/>
              <a:t>TELESCOPIO</a:t>
            </a:r>
            <a:endParaRPr lang="es-CL" sz="1600" dirty="0"/>
          </a:p>
        </p:txBody>
      </p:sp>
      <p:cxnSp>
        <p:nvCxnSpPr>
          <p:cNvPr id="6" name="5 Conector recto de flecha"/>
          <p:cNvCxnSpPr/>
          <p:nvPr/>
        </p:nvCxnSpPr>
        <p:spPr>
          <a:xfrm>
            <a:off x="1403648" y="1988840"/>
            <a:ext cx="936104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6 CuadroTexto"/>
          <p:cNvSpPr txBox="1"/>
          <p:nvPr/>
        </p:nvSpPr>
        <p:spPr>
          <a:xfrm>
            <a:off x="0" y="2780928"/>
            <a:ext cx="2339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NIVEL ESFERICO</a:t>
            </a:r>
            <a:endParaRPr lang="es-CL" dirty="0"/>
          </a:p>
        </p:txBody>
      </p:sp>
      <p:sp>
        <p:nvSpPr>
          <p:cNvPr id="10" name="9 CuadroTexto"/>
          <p:cNvSpPr txBox="1"/>
          <p:nvPr/>
        </p:nvSpPr>
        <p:spPr>
          <a:xfrm>
            <a:off x="251520" y="5517232"/>
            <a:ext cx="2808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TORNILLO TANGENCIAL DEL MOVIMIENTO HORIZONTAL</a:t>
            </a:r>
            <a:endParaRPr lang="es-CL" dirty="0"/>
          </a:p>
        </p:txBody>
      </p:sp>
      <p:cxnSp>
        <p:nvCxnSpPr>
          <p:cNvPr id="12" name="11 Conector recto de flecha"/>
          <p:cNvCxnSpPr>
            <a:stCxn id="10" idx="0"/>
          </p:cNvCxnSpPr>
          <p:nvPr/>
        </p:nvCxnSpPr>
        <p:spPr>
          <a:xfrm flipV="1">
            <a:off x="1655676" y="4005064"/>
            <a:ext cx="2340260" cy="15121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13 Conector recto de flecha"/>
          <p:cNvCxnSpPr/>
          <p:nvPr/>
        </p:nvCxnSpPr>
        <p:spPr>
          <a:xfrm>
            <a:off x="1619672" y="2996952"/>
            <a:ext cx="3240360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14 CuadroTexto"/>
          <p:cNvSpPr txBox="1"/>
          <p:nvPr/>
        </p:nvSpPr>
        <p:spPr>
          <a:xfrm>
            <a:off x="3347864" y="5589240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BASE NIVELANTE</a:t>
            </a:r>
            <a:endParaRPr lang="es-CL" dirty="0"/>
          </a:p>
        </p:txBody>
      </p:sp>
      <p:cxnSp>
        <p:nvCxnSpPr>
          <p:cNvPr id="17" name="16 Conector recto de flecha"/>
          <p:cNvCxnSpPr/>
          <p:nvPr/>
        </p:nvCxnSpPr>
        <p:spPr>
          <a:xfrm flipV="1">
            <a:off x="3779912" y="4437112"/>
            <a:ext cx="648072" cy="11521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17 CuadroTexto"/>
          <p:cNvSpPr txBox="1"/>
          <p:nvPr/>
        </p:nvSpPr>
        <p:spPr>
          <a:xfrm>
            <a:off x="5508104" y="5805264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TORNILLOS NIVELANTES</a:t>
            </a:r>
            <a:endParaRPr lang="es-CL" dirty="0"/>
          </a:p>
        </p:txBody>
      </p:sp>
      <p:cxnSp>
        <p:nvCxnSpPr>
          <p:cNvPr id="20" name="19 Conector recto de flecha"/>
          <p:cNvCxnSpPr/>
          <p:nvPr/>
        </p:nvCxnSpPr>
        <p:spPr>
          <a:xfrm flipH="1" flipV="1">
            <a:off x="5292080" y="4437112"/>
            <a:ext cx="1440160" cy="12961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20 CuadroTexto"/>
          <p:cNvSpPr txBox="1"/>
          <p:nvPr/>
        </p:nvSpPr>
        <p:spPr>
          <a:xfrm>
            <a:off x="7308304" y="3429000"/>
            <a:ext cx="15841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PRISMA PARA LA VISIÓN DE LA BURBUJA</a:t>
            </a:r>
            <a:endParaRPr lang="es-CL" dirty="0"/>
          </a:p>
        </p:txBody>
      </p:sp>
      <p:cxnSp>
        <p:nvCxnSpPr>
          <p:cNvPr id="23" name="22 Conector recto de flecha"/>
          <p:cNvCxnSpPr>
            <a:stCxn id="21" idx="1"/>
          </p:cNvCxnSpPr>
          <p:nvPr/>
        </p:nvCxnSpPr>
        <p:spPr>
          <a:xfrm flipH="1" flipV="1">
            <a:off x="4860032" y="2924944"/>
            <a:ext cx="2448272" cy="96572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9643" t="18329" r="27227" b="16704"/>
          <a:stretch>
            <a:fillRect/>
          </a:stretch>
        </p:blipFill>
        <p:spPr bwMode="auto">
          <a:xfrm>
            <a:off x="2339752" y="1124744"/>
            <a:ext cx="5616624" cy="3861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CuadroTexto"/>
          <p:cNvSpPr txBox="1"/>
          <p:nvPr/>
        </p:nvSpPr>
        <p:spPr>
          <a:xfrm>
            <a:off x="2051720" y="332656"/>
            <a:ext cx="54726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000" b="1" dirty="0" smtClean="0"/>
              <a:t>NIVEL DE INGENIERO  (AUTOMATICO)</a:t>
            </a:r>
            <a:endParaRPr lang="es-CL" sz="2000" b="1" dirty="0"/>
          </a:p>
        </p:txBody>
      </p:sp>
      <p:sp>
        <p:nvSpPr>
          <p:cNvPr id="6" name="5 CuadroTexto"/>
          <p:cNvSpPr txBox="1"/>
          <p:nvPr/>
        </p:nvSpPr>
        <p:spPr>
          <a:xfrm>
            <a:off x="179512" y="2852936"/>
            <a:ext cx="18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LENTE OCULAR DEL TELESCOPIO</a:t>
            </a:r>
            <a:endParaRPr lang="es-CL" dirty="0"/>
          </a:p>
        </p:txBody>
      </p:sp>
      <p:sp>
        <p:nvSpPr>
          <p:cNvPr id="10" name="9 CuadroTexto"/>
          <p:cNvSpPr txBox="1"/>
          <p:nvPr/>
        </p:nvSpPr>
        <p:spPr>
          <a:xfrm>
            <a:off x="251520" y="1556792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PINULA</a:t>
            </a:r>
            <a:endParaRPr lang="es-CL" dirty="0"/>
          </a:p>
        </p:txBody>
      </p:sp>
      <p:cxnSp>
        <p:nvCxnSpPr>
          <p:cNvPr id="12" name="11 Conector recto de flecha"/>
          <p:cNvCxnSpPr/>
          <p:nvPr/>
        </p:nvCxnSpPr>
        <p:spPr>
          <a:xfrm>
            <a:off x="1403648" y="1772816"/>
            <a:ext cx="244827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13 Conector recto de flecha"/>
          <p:cNvCxnSpPr>
            <a:stCxn id="6" idx="3"/>
          </p:cNvCxnSpPr>
          <p:nvPr/>
        </p:nvCxnSpPr>
        <p:spPr>
          <a:xfrm flipV="1">
            <a:off x="1979712" y="2636912"/>
            <a:ext cx="792088" cy="5391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14 CuadroTexto"/>
          <p:cNvSpPr txBox="1"/>
          <p:nvPr/>
        </p:nvSpPr>
        <p:spPr>
          <a:xfrm>
            <a:off x="0" y="3933056"/>
            <a:ext cx="2699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TORNILLO DE ENFOQUE DEL RETICULO</a:t>
            </a:r>
            <a:endParaRPr lang="es-CL" dirty="0"/>
          </a:p>
        </p:txBody>
      </p:sp>
      <p:cxnSp>
        <p:nvCxnSpPr>
          <p:cNvPr id="17" name="16 Conector recto de flecha"/>
          <p:cNvCxnSpPr/>
          <p:nvPr/>
        </p:nvCxnSpPr>
        <p:spPr>
          <a:xfrm flipV="1">
            <a:off x="2411760" y="2852936"/>
            <a:ext cx="576064" cy="12241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17 CuadroTexto"/>
          <p:cNvSpPr txBox="1"/>
          <p:nvPr/>
        </p:nvSpPr>
        <p:spPr>
          <a:xfrm>
            <a:off x="6732240" y="3861048"/>
            <a:ext cx="2411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TORNILLO DE ENFOQUE DEL OBJETIVO</a:t>
            </a:r>
            <a:endParaRPr lang="es-CL" dirty="0"/>
          </a:p>
        </p:txBody>
      </p:sp>
      <p:cxnSp>
        <p:nvCxnSpPr>
          <p:cNvPr id="20" name="19 Conector recto de flecha"/>
          <p:cNvCxnSpPr/>
          <p:nvPr/>
        </p:nvCxnSpPr>
        <p:spPr>
          <a:xfrm flipH="1" flipV="1">
            <a:off x="5940152" y="2996952"/>
            <a:ext cx="1224136" cy="8640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20 CuadroTexto"/>
          <p:cNvSpPr txBox="1"/>
          <p:nvPr/>
        </p:nvSpPr>
        <p:spPr>
          <a:xfrm>
            <a:off x="3923928" y="5445224"/>
            <a:ext cx="24482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CIRCULO DE GRADUACIÓN HORIZONTAL</a:t>
            </a:r>
            <a:endParaRPr lang="es-CL" dirty="0"/>
          </a:p>
        </p:txBody>
      </p:sp>
      <p:sp>
        <p:nvSpPr>
          <p:cNvPr id="22" name="21 CuadroTexto"/>
          <p:cNvSpPr txBox="1"/>
          <p:nvPr/>
        </p:nvSpPr>
        <p:spPr>
          <a:xfrm>
            <a:off x="827584" y="5373216"/>
            <a:ext cx="2736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INDICE DE GRADUACIÓN HORIZONTAL</a:t>
            </a:r>
            <a:endParaRPr lang="es-CL" dirty="0"/>
          </a:p>
        </p:txBody>
      </p:sp>
      <p:cxnSp>
        <p:nvCxnSpPr>
          <p:cNvPr id="26" name="25 Conector recto de flecha"/>
          <p:cNvCxnSpPr/>
          <p:nvPr/>
        </p:nvCxnSpPr>
        <p:spPr>
          <a:xfrm flipV="1">
            <a:off x="2699792" y="3861048"/>
            <a:ext cx="1872208" cy="15841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27 Conector recto de flecha"/>
          <p:cNvCxnSpPr/>
          <p:nvPr/>
        </p:nvCxnSpPr>
        <p:spPr>
          <a:xfrm flipV="1">
            <a:off x="4572000" y="4221088"/>
            <a:ext cx="360040" cy="12241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Brío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57</Words>
  <Application>Microsoft Office PowerPoint</Application>
  <PresentationFormat>Presentación en pantalla (4:3)</PresentationFormat>
  <Paragraphs>15</Paragraphs>
  <Slides>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3" baseType="lpstr">
      <vt:lpstr>Tema de Office</vt:lpstr>
      <vt:lpstr>Diapositiva 1</vt:lpstr>
      <vt:lpstr>Diapositiva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Phegno</dc:creator>
  <cp:lastModifiedBy>Phegno</cp:lastModifiedBy>
  <cp:revision>5</cp:revision>
  <dcterms:created xsi:type="dcterms:W3CDTF">2013-09-16T22:04:56Z</dcterms:created>
  <dcterms:modified xsi:type="dcterms:W3CDTF">2013-09-16T23:00:42Z</dcterms:modified>
</cp:coreProperties>
</file>